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294"/>
    <p:restoredTop sz="94694"/>
  </p:normalViewPr>
  <p:slideViewPr>
    <p:cSldViewPr snapToGrid="0" snapToObjects="1">
      <p:cViewPr varScale="1">
        <p:scale>
          <a:sx n="56" d="100"/>
          <a:sy n="56" d="100"/>
        </p:scale>
        <p:origin x="216" y="1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5F54D-1454-754D-A625-30074DEC0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629079"/>
            <a:ext cx="8825658" cy="1599841"/>
          </a:xfrm>
        </p:spPr>
        <p:txBody>
          <a:bodyPr/>
          <a:lstStyle/>
          <a:p>
            <a:r>
              <a:rPr lang="en-US" dirty="0"/>
              <a:t>JOKES-R-US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934B5-5AE1-EA45-A965-69FD001564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KYLE ANDERSON</a:t>
            </a:r>
          </a:p>
        </p:txBody>
      </p:sp>
    </p:spTree>
    <p:extLst>
      <p:ext uri="{BB962C8B-B14F-4D97-AF65-F5344CB8AC3E}">
        <p14:creationId xmlns:p14="http://schemas.microsoft.com/office/powerpoint/2010/main" val="2244445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5F54D-1454-754D-A625-30074DEC0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3955" y="484049"/>
            <a:ext cx="8825658" cy="1103451"/>
          </a:xfrm>
        </p:spPr>
        <p:txBody>
          <a:bodyPr/>
          <a:lstStyle/>
          <a:p>
            <a:r>
              <a:rPr lang="en-US" dirty="0"/>
              <a:t>What!?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BD92455-EF7B-B14B-BAE0-CAABC13FB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3955" y="5754562"/>
            <a:ext cx="8825658" cy="619389"/>
          </a:xfrm>
        </p:spPr>
        <p:txBody>
          <a:bodyPr/>
          <a:lstStyle/>
          <a:p>
            <a:r>
              <a:rPr lang="en-US" dirty="0"/>
              <a:t>Think Amazon….but better!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BF3A3C-1DCC-5541-9B30-501F7F1C0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026" y="2478102"/>
            <a:ext cx="3144252" cy="1768642"/>
          </a:xfrm>
          <a:prstGeom prst="rect">
            <a:avLst/>
          </a:prstGeom>
        </p:spPr>
      </p:pic>
      <p:sp>
        <p:nvSpPr>
          <p:cNvPr id="8" name="&quot;No&quot; Symbol 7">
            <a:extLst>
              <a:ext uri="{FF2B5EF4-FFF2-40B4-BE49-F238E27FC236}">
                <a16:creationId xmlns:a16="http://schemas.microsoft.com/office/drawing/2014/main" id="{09B182C3-A9D7-4E45-A060-B7201F1B96DA}"/>
              </a:ext>
            </a:extLst>
          </p:cNvPr>
          <p:cNvSpPr/>
          <p:nvPr/>
        </p:nvSpPr>
        <p:spPr>
          <a:xfrm>
            <a:off x="2653221" y="1366527"/>
            <a:ext cx="7034784" cy="4146004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964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5F54D-1454-754D-A625-30074DEC0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3955" y="484049"/>
            <a:ext cx="8825658" cy="1103451"/>
          </a:xfrm>
        </p:spPr>
        <p:txBody>
          <a:bodyPr/>
          <a:lstStyle/>
          <a:p>
            <a:r>
              <a:rPr lang="en-US" dirty="0"/>
              <a:t>Joke Types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69BEF4-AA60-7E42-8E17-C60C4EC75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598" y="3023268"/>
            <a:ext cx="2082314" cy="20823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A34AB7B-E6D7-D040-B1EE-95CECBF27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1902" y="2201510"/>
            <a:ext cx="1653271" cy="20583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29CF61-6AEF-3942-9FBB-ACBEBA32CA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6784" y="3023268"/>
            <a:ext cx="3128359" cy="20823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B4D695-DF61-D347-ABF6-8055FD0EBE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2288" y="1587500"/>
            <a:ext cx="234863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60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5F54D-1454-754D-A625-30074DEC0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3955" y="484049"/>
            <a:ext cx="8825658" cy="1103451"/>
          </a:xfrm>
        </p:spPr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B3362CC-FD10-7240-AC1E-C9BE9F064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/>
          <a:lstStyle/>
          <a:p>
            <a:r>
              <a:rPr lang="en-US" dirty="0"/>
              <a:t>Open to feedback, suggestions and comments!</a:t>
            </a:r>
          </a:p>
        </p:txBody>
      </p:sp>
    </p:spTree>
    <p:extLst>
      <p:ext uri="{BB962C8B-B14F-4D97-AF65-F5344CB8AC3E}">
        <p14:creationId xmlns:p14="http://schemas.microsoft.com/office/powerpoint/2010/main" val="13533778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</TotalTime>
  <Words>25</Words>
  <Application>Microsoft Macintosh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JOKES-R-US</vt:lpstr>
      <vt:lpstr>What!?</vt:lpstr>
      <vt:lpstr>Joke Types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JOKES-R-US</dc:title>
  <dc:creator>Kyle Anderson</dc:creator>
  <cp:lastModifiedBy>Kyle Anderson</cp:lastModifiedBy>
  <cp:revision>2</cp:revision>
  <dcterms:created xsi:type="dcterms:W3CDTF">2019-04-08T15:37:20Z</dcterms:created>
  <dcterms:modified xsi:type="dcterms:W3CDTF">2019-04-08T15:55:00Z</dcterms:modified>
</cp:coreProperties>
</file>

<file path=docProps/thumbnail.jpeg>
</file>